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0" r:id="rId5"/>
    <p:sldId id="283" r:id="rId6"/>
    <p:sldId id="271" r:id="rId7"/>
    <p:sldId id="279" r:id="rId8"/>
    <p:sldId id="284" r:id="rId9"/>
    <p:sldId id="280" r:id="rId10"/>
    <p:sldId id="287" r:id="rId11"/>
    <p:sldId id="278" r:id="rId12"/>
    <p:sldId id="281" r:id="rId13"/>
    <p:sldId id="288" r:id="rId14"/>
    <p:sldId id="282" r:id="rId15"/>
    <p:sldId id="269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6F7"/>
    <a:srgbClr val="F7F7F7"/>
    <a:srgbClr val="007DDA"/>
    <a:srgbClr val="00B4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zh-CN" altLang="en-US"/>
          </a:p>
          <a:p>
            <a:pPr lvl="1"/>
            <a:r>
              <a:rPr lang="en-US" altLang="zh-CN"/>
              <a:t>Second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2"/>
            <a:r>
              <a:rPr lang="en-US" altLang="zh-CN"/>
              <a:t>Third</a:t>
            </a:r>
            <a:r>
              <a:rPr lang="zh-CN" altLang="en-US"/>
              <a:t> </a:t>
            </a:r>
            <a:r>
              <a:rPr lang="en-US" altLang="zh-CN"/>
              <a:t>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7/8/2025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6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7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DEDFF660-44B9-7885-5DCC-4C9555F83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548642"/>
            <a:ext cx="7342974" cy="3635797"/>
          </a:xfrm>
        </p:spPr>
        <p:txBody>
          <a:bodyPr lIns="0" tIns="0" rIns="0" bIns="0"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2248" y="4473553"/>
            <a:ext cx="6534481" cy="1545336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BA9381-262A-B17F-46F5-9F3C97BC3E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248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BCDF71-65BF-6C49-105D-D348EF41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2AA5-D3F6-DAFA-E665-DEFCE26A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reeform: Shape 3">
            <a:extLst>
              <a:ext uri="{FF2B5EF4-FFF2-40B4-BE49-F238E27FC236}">
                <a16:creationId xmlns:a16="http://schemas.microsoft.com/office/drawing/2014/main" id="{FA1FE77D-9B4D-B4FC-88E1-9ED84E982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4C3941-2FC1-3C96-F1CD-DAD18E8BF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926EEB0A-F27C-6546-05A8-C0556777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80570A-A447-B5FC-F358-DE1603621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248" y="6054512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529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Straight Connector 96">
            <a:extLst>
              <a:ext uri="{FF2B5EF4-FFF2-40B4-BE49-F238E27FC236}">
                <a16:creationId xmlns:a16="http://schemas.microsoft.com/office/drawing/2014/main" id="{E6848015-40FC-D2CF-56EF-7B2B82A9A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172BA788-1AE9-2B5A-C0B2-C16236F3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3046308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0">
            <a:extLst>
              <a:ext uri="{FF2B5EF4-FFF2-40B4-BE49-F238E27FC236}">
                <a16:creationId xmlns:a16="http://schemas.microsoft.com/office/drawing/2014/main" id="{D0B09B15-3563-712C-6E2E-C89B5AF82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9649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44CF4C88-92DD-301D-210A-6C1B202D7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7417" y="4940429"/>
            <a:ext cx="33383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715CCF-7A7B-5AAC-D071-DE008B249E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6496" y="248925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DA9011B5-6D01-3AF0-99E4-6A004B6CA0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649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9ABDEC3-4BEB-A518-046E-129B7D9E2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77416" y="248855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4B40045-4DCE-76DA-58AD-223A1C0191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77416" y="3128981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33B2306-2357-FD4D-9A71-A8DD1010DE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96496" y="4384085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E04F7AE4-DD5E-CA7A-FB08-B802AEDD042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649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515354B-8178-69A7-B299-C539A6E3E8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7416" y="4383382"/>
            <a:ext cx="573373" cy="453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E2E62BAE-F951-3097-780E-D7E06FD34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7416" y="5043769"/>
            <a:ext cx="3338363" cy="92332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2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94A473-0E2F-855B-9BE9-646566F82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1F1861-7394-91D1-3FB3-1C63CAD6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10504000" cy="1408934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5C0DFC7-33FF-AA73-3FFC-C978E3721F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00425" y="2429164"/>
            <a:ext cx="7947574" cy="3435927"/>
          </a:xfrm>
        </p:spPr>
        <p:txBody>
          <a:bodyPr lIns="0" tIns="0" rIns="0" bIns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9B8E453-8C8A-F7A4-D77C-765B9466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4830229-14EC-08ED-D66A-130B5046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66673F-B093-E7D5-C076-5AEF411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4FA9C6-3F37-9A7B-AE46-A7F94918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E05E-CA4A-59B6-994A-26ED66D7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39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FCF6D2-D22A-3276-796E-755059E35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380B01-FB3F-7DD6-224D-B483747E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44001" y="831919"/>
            <a:ext cx="10504000" cy="528186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D003242D-37DC-762E-1EA1-8B102E5213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3999" y="1486438"/>
            <a:ext cx="10504000" cy="437865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E62007A-8538-D139-3C5B-8FB0173392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95DC02-FAD1-051C-FC0A-4556D73CA226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29D71B-FE0E-CC62-38E3-7279774AA934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6AF1C-25E0-EBF0-0B1D-FA5F7D77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E189A-D955-6A7F-2779-ED5B5EB97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64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-1325880"/>
            <a:ext cx="10515600" cy="1325880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9C39C3C5-BCCF-9F66-0E64-6811D986BB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8799" y="407712"/>
            <a:ext cx="11554400" cy="582798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B11C69CE-4771-4BFA-AD70-0E51ABA58D6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42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B85B9BDD-2F0E-42F1-CE42-7711FBBB9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636196"/>
            <a:ext cx="9900753" cy="322889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1AE7160-8A18-8762-67F8-C71E839B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2296B3-7CBF-6881-5581-81D52C0F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346D7C-F120-5968-2FC4-2F9B5BC6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FEAE54C9-349B-EEFD-01BA-52EF837A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44000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9433BDD-AE57-6F96-8693-7E2D491A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89482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69FA094-1A8C-FF3E-020B-BE5688AA4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V="1">
            <a:off x="2421861" y="4258339"/>
            <a:ext cx="177800" cy="5021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5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8FCA36-95FF-0CF9-4C71-A29C3BB4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5094751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648C6-FC37-4FD3-5FDC-5E5E3F26E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5094751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6CF2DE-B200-6DAF-AECE-B0AC0EBB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5087717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99B1E-C976-1CCB-CC3E-9D2C53570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090208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02700D-8F0A-455D-21D1-F8BB7751D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5622" y="914399"/>
            <a:ext cx="9900753" cy="1358269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6B768E5A-52FF-F75D-AA3B-1C8B6D1528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621" y="2756388"/>
            <a:ext cx="9900753" cy="135826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D4A4BC-F473-7413-C2A5-D07EAE5E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5824B8-6C3A-C914-421D-91C765DD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B860AA-5834-E732-09EE-0B4C2B02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46">
            <a:extLst>
              <a:ext uri="{FF2B5EF4-FFF2-40B4-BE49-F238E27FC236}">
                <a16:creationId xmlns:a16="http://schemas.microsoft.com/office/drawing/2014/main" id="{D50F56C8-02F6-1FF2-BC4F-491AE782A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2494027"/>
            <a:ext cx="668877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85A2FB0-A9D4-F67C-4217-C01C336F9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42AF1-E4D2-F10A-B32F-2E7452625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5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C261A18B-C79C-B070-5D41-0CBA01FD2C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352" y="2258568"/>
            <a:ext cx="5839022" cy="355701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258B73AF-3955-4569-8B4F-B329360A9CB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1F1CCA-5801-CC5B-119A-E3E19DD49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352978" y="0"/>
            <a:ext cx="5839022" cy="1763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E657D3-93D0-4FB1-972C-646B605C4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077" y="0"/>
            <a:ext cx="2435651" cy="1763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A8180-1A53-234B-8CF6-65ADAA09E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84284" y="-7034"/>
            <a:ext cx="1767791" cy="1767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94D7B-5469-B664-C915-DE6AC38BB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4543"/>
            <a:ext cx="1675844" cy="1767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C5CADB-99AC-488A-7133-10E5DE765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03006B-749F-4FAF-D572-3B107413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7C7037-357A-DAC2-8D07-004BB2804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E95E211B-A490-5F92-9B2C-FEF3E25CE7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1847" y="831918"/>
            <a:ext cx="5754527" cy="273813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3C0C011-1233-FC56-AA5C-DF88FB24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CEB22DD-F16F-C3EB-5439-20C05A9D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9AAE25-EEAC-AF75-FC81-21BC617D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286C62-1802-4E61-4D00-A502D9576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43DA6-886C-DE80-B92C-E26740EAF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0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B9DAA1-B1FD-3717-3F96-795C852E7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65959E-D3BE-3B35-72E6-EE177425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</p:spPr>
        <p:txBody>
          <a:bodyPr lIns="0" tIns="0" rIns="0" bIns="0"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00DD584D-65FC-A106-C28D-A6D3A6A06A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3209" y="877456"/>
            <a:ext cx="5803165" cy="498763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C749CC8-6079-025A-0476-7D1E0223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B622798-A9D5-13A8-E6EB-283FF564E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78BA8E0-712A-77CA-9713-4F206AB0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F44F8D-8952-05F9-99FA-D64FD2F50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60CB7-7D69-80F4-AE1F-366A7F0A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52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105965-4EE5-E185-7666-27A5E5F11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08540A-D298-C62B-CC21-BC7C6B5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94314" cy="5194161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93AF98B-99CB-F2D7-B247-51CE41CD41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3907" y="831918"/>
            <a:ext cx="6542468" cy="519416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0F4DE3C-88B6-381C-78FC-8F935A23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5AFEEB4-7A81-9408-C4EF-D8AD90FF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F48F71D-8479-0A54-8684-3F60D22D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816AA6-A60B-C6E1-2885-EB6E2B1FF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60E10A-DF0B-1339-7826-107A95CC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EBD2A05F-7D97-AC92-8751-B2038D22C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0" y="3949841"/>
            <a:ext cx="2069156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854239"/>
            <a:ext cx="7833895" cy="3592629"/>
          </a:xfrm>
        </p:spPr>
        <p:txBody>
          <a:bodyPr lIns="0" tIns="0" rIns="0"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7225" y="4617138"/>
            <a:ext cx="7376609" cy="1014984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A9F20F-0C3A-1397-9D15-E8FAB19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D99E05-D2CE-BA6C-1B55-023B8157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17487FF-71BE-78AA-BA49-FBF87B6E3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D4F49636-34EE-9DB1-7F2D-70300BC4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188068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EC4A581-A833-A254-3039-BDBCA788B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9FFED0BB-EF13-651B-6B3F-61EAF5473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153560" y="4795948"/>
            <a:ext cx="1969280" cy="2069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4CA4762-63F5-8110-8D25-0FE369BADE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225" y="5684986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489336-0C23-2A47-DB03-CA00009C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A6D03D-AABD-4AB3-9E1E-4DF31BB85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949885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3C13A46E-F797-1C4C-30CB-A1D1CF1DE3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7669" y="2149812"/>
            <a:ext cx="6241267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7669" y="831919"/>
            <a:ext cx="6241267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007DB0D8-36F3-541C-5D5B-BE7F00E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29D90C1-EB79-260E-06B5-66A03CAE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2A9EC63-48AA-37EC-23B0-6B17D323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D911F7-7994-03E9-8128-10F10F99F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32CED-CF03-686F-9EA0-80AD67E6E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531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DA9BE4-08A4-4088-DC5B-3F23F0E30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F93313-9B95-1A0F-3166-8AA3A63D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0452" y="831918"/>
            <a:ext cx="4047548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9B6ED53D-AC89-453B-A25B-CC64DA3F215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7880" y="2149812"/>
            <a:ext cx="6135624" cy="387626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79" y="831919"/>
            <a:ext cx="6135624" cy="114300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AA8B19BB-10BD-EE0C-B647-96D5DC23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194587B9-3271-1DBD-D567-666B86C3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14ABFF7-DC89-EED7-524C-B586DAD1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41CE73-4958-1726-C9B4-B1B239427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02D8C-E98F-7728-52D1-B44C8EB25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731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C20976-8E96-EA29-B265-5660CEC8E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513C9-9EF0-A484-2C49-5EE294C48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0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2F6F66EE-0D34-BF84-840D-5515C61DE4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0001" y="1974715"/>
            <a:ext cx="6838936" cy="405136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0C2E4E4-F31A-5808-A175-A469DDB1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82603C5-7507-EB69-733F-4C701FC0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0D4AA14-0EE9-A172-CD3A-EBE8A6A7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D8354F-0577-6A30-7505-8930D0CF8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12CC8-70AC-3C75-6385-1A2C0FE27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3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DC58E5-8B31-563D-65CE-5CB78BABC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FC30D6-2036-A49D-2D87-79BB698C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25622"/>
            <a:ext cx="6858000" cy="93268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70DCF516-124A-7A64-68B6-4E53B51558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1964987"/>
            <a:ext cx="6858000" cy="406109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F9DDC1-0F34-0AE1-3EEE-1E60892D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BEBE2F7-AEE1-67CD-3C02-A67FE886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C7317C0-3EE4-FD5D-3CC9-DB7DEBCF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8B416C-0540-7EBC-ACDF-ABEFD1F3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09623-94DE-B2B1-C6C6-D617C3FA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492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613" y="1130300"/>
            <a:ext cx="4361688" cy="2095430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1130300"/>
            <a:ext cx="5767509" cy="4895779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165A762-BACD-319C-9EF5-5CF71AF9C8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5613" y="3429000"/>
            <a:ext cx="4343323" cy="2597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13B293D-5FAC-ED41-C577-E331EA7B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0661C5A1-EFBE-D83F-E3FA-9D4FE51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20C21C12-B33B-D1AA-BF34-E06F9875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52F0003B-49B7-E647-B856-A28C13E8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8B2F7E7F-68C6-DB69-BEB3-80DF0547A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22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80E457-D284-8068-957F-D85B00F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48C225-FAD4-92C8-17A3-928B4B089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63" y="831918"/>
            <a:ext cx="4361688" cy="1527048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5C4894AA-FFFC-1F6C-8D9F-E941F8EBE6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60901"/>
            <a:ext cx="4361689" cy="34651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67B0CE1-4683-787E-7E78-385D3963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FC3404C-1D8E-1568-8A3A-54E59FB1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EB56144-4670-1B58-E7A7-D1422FD2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65FCF90-9957-3ECF-3797-C2D9FEE2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1DC3D-3F35-8AEA-04FB-01F83E254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53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43B539-8924-C0B8-CCA7-34D998DFB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4CABF7-7146-2440-C062-A7A27E048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5064" y="825622"/>
            <a:ext cx="4522936" cy="93268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0D6E1E71-0B89-05C8-E774-C2A7B85E94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25064" y="1926077"/>
            <a:ext cx="4503872" cy="4100003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874D5977-75E4-C67F-7EED-E31BDE0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627033D7-64E7-A801-F814-EFB7696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84A8F00-1CC3-8925-1509-3B5E9754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7AEE2D-FC46-D9E4-9B50-387B4FD56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62481-A06C-5002-BF7F-77030C50D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7047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3C539E-0623-5929-BCEC-D7860319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87B982-FFFC-A392-9770-4B6E1013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490" y="831918"/>
            <a:ext cx="4572000" cy="1454081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12B2705C-C73D-683F-26BE-4A73BC9A33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91" y="2461098"/>
            <a:ext cx="4571999" cy="356498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16AE17EA-5DE5-8855-1E1E-385F234B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2416C41-9ADB-1026-364B-9B1691E4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88799B5-E673-DEC7-3C2D-136D84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82FBAA-97D8-63A0-17D5-F9253ABE6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DA902-FEB6-39F4-636D-7825E8E2A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43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DE35DD-8058-B253-9AE4-5343BE2B4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09DCB7-1228-2DB6-BF64-0785F0FD4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6432" y="831918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1116429-AB70-C20D-68E5-16E75453156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3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76FF1D7-D2E1-9D6F-EDE2-9D9DFF35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D41FB96-972B-0FA7-7C7C-A0ABD216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8983F-239A-B6B7-795A-CCEFADE1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8957D-AAB0-DEFF-9EB9-87C6305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7F51-9761-F2F7-DF84-18F30B6C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14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7E35E2C-3084-0772-27D8-C1C214C8E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C75CE7-717C-9244-6F64-72711A69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401568" cy="1527048"/>
          </a:xfrm>
        </p:spPr>
        <p:txBody>
          <a:bodyPr lIns="0" tIns="0" rIns="0" bIns="0"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39F3FF2B-377F-34A8-9E2C-A1EC9335BC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90800"/>
            <a:ext cx="3401568" cy="3435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5DD21-FB61-1472-2D64-DF184459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C03000C-C6AF-7EB5-E3EE-24823248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04AC67-A154-C296-CA4A-49DCD172C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E96F2D-3C3D-A945-47E2-8DFBDDA59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6089DF-6C45-7412-2734-8B136774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9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13">
            <a:extLst>
              <a:ext uri="{FF2B5EF4-FFF2-40B4-BE49-F238E27FC236}">
                <a16:creationId xmlns:a16="http://schemas.microsoft.com/office/drawing/2014/main" id="{9A6F5649-82E9-4EB0-F4A3-CEB7F5198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122846" y="4788846"/>
            <a:ext cx="2069153" cy="20691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3732C8E-A89F-3C9F-4630-F690E7E98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631" y="3949841"/>
            <a:ext cx="1805555" cy="290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99924" y="1318302"/>
            <a:ext cx="8592152" cy="2621154"/>
          </a:xfrm>
        </p:spPr>
        <p:txBody>
          <a:bodyPr lIns="0" tIns="0" rIns="0"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1923" y="4039647"/>
            <a:ext cx="7588155" cy="141409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9A64E4D-5F8D-89DE-6750-9DB3E892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F7A5D5-9D2E-55B0-B6EC-4B52019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C486168-ACCE-2B30-5AA9-299E5A437B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id="{E4CDDEFC-E3FC-1135-8E92-3A076889E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22717" y="0"/>
            <a:ext cx="1969281" cy="188068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CB53BEE4-B0F1-21AC-C432-CD02ED977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9924" y="5630779"/>
            <a:ext cx="1969280" cy="12343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F6DD921-0CB1-DD3B-05FF-590B8632B8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3082" y="5504202"/>
            <a:ext cx="2465836" cy="31475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5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22D34A-FBBF-9CE0-34C0-3280F9BBA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44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F763C5-31DF-45A8-C0B5-6A919573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89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3454" y="831919"/>
            <a:ext cx="3273552" cy="2035696"/>
          </a:xfrm>
        </p:spPr>
        <p:txBody>
          <a:bodyPr lIns="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BF4B9AE9-B78A-6D7F-20C0-F283C1653F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3453" y="3048000"/>
            <a:ext cx="3274547" cy="29780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2451-9812-34C5-3C33-856233B6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7BEE80C-92D1-4F33-B7E5-AE68C008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F4499B-9AF3-3A1A-12B9-F6C1E6E90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348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65BF30-A776-10EB-762C-FBB4D91F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3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3CF56CB-74FD-C1FE-4BAA-59AD65AF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24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8" y="4509559"/>
            <a:ext cx="4579339" cy="1516522"/>
          </a:xfrm>
        </p:spPr>
        <p:txBody>
          <a:bodyPr lIns="0" tIns="0" rIns="0" bIns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2CDF48D-CCCD-B99E-F3E4-CBE0FAF00A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28640" y="4509558"/>
            <a:ext cx="5719361" cy="151652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ADC8C146-0A20-4029-98D5-9A42EEDF8B24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9BF16D-597E-71C6-2E3F-617E81AC1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FFD748-48BA-022F-3C3B-8ECFF6991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1A5897-3B1D-D50B-2427-DE31939A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12E9A-BE86-243D-20DB-F00178EEA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794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3999" y="3785800"/>
            <a:ext cx="2953618" cy="2240280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0E7AD882-6D78-F3F8-8E45-92D9E2011F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3785800"/>
            <a:ext cx="7324641" cy="2240280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87C12A2F-57DF-45DA-A7E9-678FD33267B9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0FEAA-9CDF-DFFD-DBD8-08095A03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1CFA0B-85DB-50C1-2DCE-43E1EDBBD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C54F2B-C639-D1C8-E104-CE340FCBE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35091-8023-DE48-73F1-9D869CF9C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96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FB787F-F856-83D9-31F8-50BF0D4FA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2657CF-AF2D-4A8E-63B2-8CCAB197A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09E7E7-B740-A6CE-1420-F217E7F4A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89654F-122C-B489-BF0E-A6BAA5D16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8"/>
            <a:ext cx="2953618" cy="2240279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A11349E4-C41F-EF8C-5B32-8D12705832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3520" y="831918"/>
            <a:ext cx="7314480" cy="2240278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D6D9177A-278B-20CD-FE5E-6F661951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941CF86-87E6-8948-A328-3A114B74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918809-FD32-F4A8-916A-8C76FA0B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7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963" y="858337"/>
            <a:ext cx="10504000" cy="970463"/>
          </a:xfrm>
        </p:spPr>
        <p:txBody>
          <a:bodyPr lIns="0" tIns="0" rIns="0" bIns="0" anchor="ctr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F73A54CA-FA08-6D99-1B77-AB0DB1F1F7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44080" y="2081048"/>
            <a:ext cx="4133883" cy="394503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766791B-F730-470C-BD5E-FFF8D449589F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BD5C2-C97A-C70B-4A03-5569FBDD1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1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1B1B7C-F3EB-F411-B2F9-1447EABB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2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B7F775-C47A-0C90-3F41-F05671F1F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DFAFE-D783-B15F-D030-6FAC8A72D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84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95BEAC7-7B0C-C67F-01EC-0D5C31CD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98174-5A2A-0232-7084-BDB432D18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52884"/>
            <a:ext cx="4672584" cy="145389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4715548A-198D-A2A2-D9C7-3779F8215A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20080" y="831918"/>
            <a:ext cx="5627921" cy="5194162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06C25B-BA04-6374-65A0-76BDFB99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1172CCB-6D6C-0A38-3222-0CAD79CB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E88A6-D60B-5097-2962-CB861AC16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0A4DDF-9BA3-BD54-C7E8-4ED5D6B42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F54A775-89E7-5952-D197-FE7A9446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90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5CD5E4D-B21F-98DF-71BB-3A8188C85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01567-22D1-D593-7AB7-C9C8909D5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3725"/>
            <a:ext cx="3657603" cy="1453896"/>
          </a:xfrm>
        </p:spPr>
        <p:txBody>
          <a:bodyPr lIns="0" tIns="0" rIns="0" bIns="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75509B30-B5BA-035C-9545-B2FADE9F1D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4400" y="873725"/>
            <a:ext cx="6623601" cy="5152355"/>
          </a:xfrm>
        </p:spPr>
        <p:txBody>
          <a:bodyPr lIns="0" tIns="0" rIns="0" bIns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B6D1E27-668D-3A81-ECA7-E859B09D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839268F-45AE-773B-CA70-8DA32DFF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9008C-348E-CAC8-F695-08D4D59DB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92DB71-11A1-8B7E-EAA4-FDA88B6D5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5589EF-8DD8-AEE5-B805-F35A554E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83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lIns="0" tIns="0" rIns="0" bIns="0" anchor="b">
            <a:no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3999" y="5076496"/>
            <a:ext cx="7559021" cy="949583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E5AD3D17-73C9-402C-91E7-BA73E6829C50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EDAD85-F38A-F8E4-0FB2-B9C16147E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16411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E5E6DC-1581-347B-6E68-84FDD567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6829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296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C77A7CDD-9512-40CC-9351-FC0DE186CFB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2E5CEB-4489-D4CC-65B7-9A1B72D09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78B4C5-7BDE-ECA1-1582-30036FE3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09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lIns="0" tIns="0" rIns="0" bIns="0" anchor="b">
            <a:no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77440" y="4997668"/>
            <a:ext cx="7525512" cy="1028411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3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4D81316D-7AD5-22E6-6806-2F3D201F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12DB3EA1-DD0C-4B8D-8364-52024B4530F1}" type="datetime1">
              <a:rPr lang="en-US" smtClean="0"/>
              <a:t>7/8/2025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545E312D-C246-214A-8F58-D9F6BAB6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DB604A8-7D54-9DD8-8A5E-316C302E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7A0F15-0EC8-3130-B9B5-66D399625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98418" y="5076497"/>
            <a:ext cx="949582" cy="9495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7BB827-F847-836C-072E-C2C3984CE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992" y="5076496"/>
            <a:ext cx="949582" cy="9495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08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8E620CC0-DC30-91C7-8486-4145213E0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615" y="3538558"/>
            <a:ext cx="11418925" cy="1514990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DD16B2CF-CBE4-0CAA-4D1A-87BA8323347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65616" y="5136147"/>
            <a:ext cx="11418926" cy="9931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9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EC0C38B-6B43-AD26-4095-760B8B70DC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1" y="1912129"/>
            <a:ext cx="1925575" cy="1530062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1BB82094-7EB6-EC6F-84DC-9D44135FA43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44486" y="-4"/>
            <a:ext cx="2247514" cy="1925578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6268BB-B547-A20C-3B9E-187F14FE0C1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9EC6F98-8B99-D984-46BE-AB3745B39C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C6EC5DF-3303-F1EE-3D99-530E70BC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AAFE7D64-F404-CB16-B1A6-2632D9817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0716025" y="1925895"/>
            <a:ext cx="1496841" cy="1543709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00AEDDFB-A768-7BB7-5203-76DF807E1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925576" cy="1925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B22C943-07E1-D41A-22B9-A7C40FF5C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25574" y="0"/>
            <a:ext cx="2041601" cy="189392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AD1606-3704-1AD8-6FD1-CC0ED99642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1053" y="3127434"/>
            <a:ext cx="2465836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2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1CA164D-7C6B-06BE-16C2-75C3BBB0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564D697-3A15-958B-0687-86B35554E5C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BE9796F-7CAB-A7AD-BB1B-EF86F280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B9F2B7A-26D1-C74D-5C9C-6D7D978F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8025FD8-B45A-B3C3-084D-724FB4DF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B71AB10C-8E59-AE2D-86E6-6D9A67FE3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957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BBD9B3D-FB5A-6D3F-EF35-F7B4FBF0E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4CA7AA3-D510-AE6D-77CB-24E1A93D21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16EFAA2-E99D-F827-DFFE-D71EBB1C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D80EBC9-29E7-4715-E05F-F2D325C9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C54C63-BED0-0452-B6A1-95AD18F2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FE1ABDF3-0063-4A1D-10BB-DA224E36D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5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812D861-AAF6-629C-C60E-0B5C35159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-1133856"/>
            <a:ext cx="10652760" cy="1133856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C92FC1E-596F-194E-3F60-0A378404860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68500"/>
            <a:ext cx="8266176" cy="426770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12B60F2-F319-70A6-2EBE-ED2F93E6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8C9B71-D747-9AA5-01A4-6AEFAECC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64EEDC-4B25-0FE5-4420-D6FB69DD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B5B8FFC-1EB4-655C-F3FA-BF2976D1E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382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9FF5536-3C53-3CA1-4017-2BED4FDC7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25D4C4-9EA2-CAEC-F708-C848BBE20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6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52319-ED8D-9D07-4FEA-E6109633B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0B9B11-0EB4-232B-6E49-55998E9B4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D97EF-1B79-4BC4-8D86-085A169C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66B58F-A813-A563-E14F-6008832E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1857CB-6DBB-09F8-F69F-B30D94B6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95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71E2D2-F4D4-4D2D-E293-39C0966AB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74C01C-C082-4D6C-8432-D7AC79BB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A746ACEE-4843-63D2-082A-91EBA0C6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1754E216-025A-D125-2442-AB40AB49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D6C5C0B-4D2F-09C8-E6DB-1C790F4F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AD6E7-539D-18AB-31B8-4BBCBC594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C988C6-6A58-97A9-A978-3E644B327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7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96DB63-381C-8C7D-BB65-08268820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CE5E81E-1879-046D-890F-67265A4F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6EC2FBA-56C5-75AA-CB73-6FEF3DAE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DCD230-2FA8-A6FB-624C-AE600C46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280E6F-66E0-FF74-CDC9-9E8D2921F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28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BD6CD142-9810-6E9E-811F-FBF95DAB1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10E30-A3EF-7BFE-43CC-85D8B7FDC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1919"/>
            <a:ext cx="10515600" cy="1132258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2147455"/>
            <a:ext cx="5181600" cy="38786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0A18B9-CFE5-6D5D-5C30-04F0B33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3869561-2D2D-9996-FFE8-388DC6E9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998549-C638-4A98-30C9-24AEA641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99891-11D4-E429-CDE9-3DF80CE20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733A1D-510F-48B2-3D98-68215649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093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6BD940F-D20B-0BF8-988B-5F547E826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4561AA-EE8E-A34D-D1B7-BCB6A39A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6374" y="838988"/>
            <a:ext cx="10461626" cy="1143292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000" y="2142935"/>
            <a:ext cx="5157787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4000" y="2844801"/>
            <a:ext cx="51577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4812" y="2142935"/>
            <a:ext cx="5183188" cy="55983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64812" y="2844801"/>
            <a:ext cx="5183188" cy="31742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593D132-537B-9DD5-6B41-6F24C843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E6E8398-5863-5CDD-8A1A-FAF35E8D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87B6F-DAFE-6F4E-C600-61C125681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069CF5-8226-D57D-93F5-CB79F8943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75FBC0-CDAF-8728-57DD-F90BC45B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604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2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Straight Connector 3">
            <a:extLst>
              <a:ext uri="{FF2B5EF4-FFF2-40B4-BE49-F238E27FC236}">
                <a16:creationId xmlns:a16="http://schemas.microsoft.com/office/drawing/2014/main" id="{13D9D504-F065-099D-DFC5-03AAFA58A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6DFB1812-ACA6-4DC3-03F0-C2E6122DF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03BC5B12-08AC-2BFA-4EDD-13EA2E298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">
            <a:extLst>
              <a:ext uri="{FF2B5EF4-FFF2-40B4-BE49-F238E27FC236}">
                <a16:creationId xmlns:a16="http://schemas.microsoft.com/office/drawing/2014/main" id="{A93A9BBB-A674-5564-A878-E3CA286C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7F44296-638D-5B08-2F89-F8907F3138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EBA686-575C-E191-F98A-C0EBBA4F53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7DF147-0973-9BC0-59E9-EA9637F0FE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C0FA2C4-2DCC-57D2-A4A8-C0E7A91A23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6F9B4D9-EE44-B302-2788-6E68076599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63067" y="2691208"/>
            <a:ext cx="6196604" cy="3331705"/>
          </a:xfrm>
          <a:custGeom>
            <a:avLst/>
            <a:gdLst>
              <a:gd name="connsiteX0" fmla="*/ 0 w 6196604"/>
              <a:gd name="connsiteY0" fmla="*/ 0 h 3331705"/>
              <a:gd name="connsiteX1" fmla="*/ 6196604 w 6196604"/>
              <a:gd name="connsiteY1" fmla="*/ 0 h 3331705"/>
              <a:gd name="connsiteX2" fmla="*/ 6196604 w 6196604"/>
              <a:gd name="connsiteY2" fmla="*/ 3331705 h 3331705"/>
              <a:gd name="connsiteX3" fmla="*/ 0 w 6196604"/>
              <a:gd name="connsiteY3" fmla="*/ 3331705 h 333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6604" h="3331705">
                <a:moveTo>
                  <a:pt x="0" y="0"/>
                </a:moveTo>
                <a:lnTo>
                  <a:pt x="6196604" y="0"/>
                </a:lnTo>
                <a:lnTo>
                  <a:pt x="6196604" y="3331705"/>
                </a:lnTo>
                <a:lnTo>
                  <a:pt x="0" y="33317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">
            <a:extLst>
              <a:ext uri="{FF2B5EF4-FFF2-40B4-BE49-F238E27FC236}">
                <a16:creationId xmlns:a16="http://schemas.microsoft.com/office/drawing/2014/main" id="{35B62877-1ECE-C895-2628-D7024147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2" y="4575872"/>
            <a:ext cx="2281484" cy="228212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2BE707F-C731-EA4B-19D9-D329BD4A154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601743" y="1379047"/>
            <a:ext cx="8913982" cy="2508792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630C0ABC-2179-00DC-A363-2C8C3064946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01743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1D21C21-739A-A82A-8977-42F691559C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1743" y="5635721"/>
            <a:ext cx="2005584" cy="31475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E7DFF57B-01B8-7AE5-59D6-1EA01068C2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81486"/>
            <a:ext cx="2281484" cy="229486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60987CD7-1E61-07D2-B179-5524B68E1E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9528326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E3EDE68-DC03-72CA-8812-032BBE8CDA3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2B5A2C-FD03-F122-C8E4-B6CB4EC4861B}"/>
              </a:ext>
            </a:extLst>
          </p:cNvPr>
          <p:cNvSpPr>
            <a:spLocks noGrp="1"/>
          </p:cNvSpPr>
          <p:nvPr userDrawn="1"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6414389-5BC5-00A3-92BE-5E87E7C9E3BF}"/>
              </a:ext>
            </a:extLst>
          </p:cNvPr>
          <p:cNvSpPr>
            <a:spLocks noGrp="1"/>
          </p:cNvSpPr>
          <p:nvPr userDrawn="1"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B492ADB2-587E-B1A9-AEBC-1F6E07F2E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3">
            <a:extLst>
              <a:ext uri="{FF2B5EF4-FFF2-40B4-BE49-F238E27FC236}">
                <a16:creationId xmlns:a16="http://schemas.microsoft.com/office/drawing/2014/main" id="{92E441E4-4327-1C3A-4D55-41FD3ECB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1484" y="0"/>
            <a:ext cx="2281484" cy="229486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703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DDD22BDB-6215-B88F-E45B-801DAF53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4576512"/>
            <a:ext cx="2281488" cy="2281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3B8FB568-40CA-4614-DF0C-2C6D33DBF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4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19509B16-033B-8F64-FFC4-DDE5E8D48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A002548-DE85-310F-C8D5-5305547E8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F86D542F-38EC-61DB-7AD9-6453D6F0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D17BECAB-B66B-0943-7AF6-21611173D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161399-D3CD-2B6A-7B5A-A173236E9A9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0822DB5-2A32-BB84-BE71-30DA82316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456CED7D-93B5-34BD-84D6-825AD84C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12B87474-83B0-2583-6BEB-DBB264CC1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55BFE79B-8E6A-D9C7-8A98-4A21A96FDC4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5A556EA-CC4F-1770-022A-C73BB2B983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2" name="Straight Connector 3">
            <a:extLst>
              <a:ext uri="{FF2B5EF4-FFF2-40B4-BE49-F238E27FC236}">
                <a16:creationId xmlns:a16="http://schemas.microsoft.com/office/drawing/2014/main" id="{664CF928-1384-68A8-D1B4-8DEB8E0F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4">
            <a:extLst>
              <a:ext uri="{FF2B5EF4-FFF2-40B4-BE49-F238E27FC236}">
                <a16:creationId xmlns:a16="http://schemas.microsoft.com/office/drawing/2014/main" id="{82427830-33ED-2D71-F1A1-A803CC6A3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01FC06B-A087-E474-D4A7-336F08F727D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6AD28EF-5FD9-495F-E6E5-08E2C0E0B5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94AEDC53-C272-2AB2-5E5D-F72DAB0DD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055C88A9-A0AC-5C27-5E5E-84D680EBD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35D000D-A853-BF2A-796C-5BB4089FE15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774CFC3-0318-B4D5-3562-72284B097D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4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6">
            <a:extLst>
              <a:ext uri="{FF2B5EF4-FFF2-40B4-BE49-F238E27FC236}">
                <a16:creationId xmlns:a16="http://schemas.microsoft.com/office/drawing/2014/main" id="{3CA77268-47A6-DBA8-B49A-089CF0AB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693482" y="177403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57AE0FC-167D-DCD4-7E90-08F6C5CF5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1348000" y="177404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6CB3C578-3B25-DE12-0521-367F4E72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673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81BD741-F30D-3EC0-3E21-FE8EDC56F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8CB1F1-43DC-84A2-DB38-42CED8A6D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235B6E-0BC4-E35C-A63D-8431B00F064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7422" y="2714114"/>
            <a:ext cx="3286779" cy="3144803"/>
          </a:xfrm>
          <a:custGeom>
            <a:avLst/>
            <a:gdLst>
              <a:gd name="connsiteX0" fmla="*/ 0 w 3286779"/>
              <a:gd name="connsiteY0" fmla="*/ 0 h 3144803"/>
              <a:gd name="connsiteX1" fmla="*/ 3286779 w 3286779"/>
              <a:gd name="connsiteY1" fmla="*/ 0 h 3144803"/>
              <a:gd name="connsiteX2" fmla="*/ 3286779 w 3286779"/>
              <a:gd name="connsiteY2" fmla="*/ 3144803 h 3144803"/>
              <a:gd name="connsiteX3" fmla="*/ 0 w 3286779"/>
              <a:gd name="connsiteY3" fmla="*/ 3144803 h 314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6779" h="3144803">
                <a:moveTo>
                  <a:pt x="0" y="0"/>
                </a:moveTo>
                <a:lnTo>
                  <a:pt x="3286779" y="0"/>
                </a:lnTo>
                <a:lnTo>
                  <a:pt x="3286779" y="3144803"/>
                </a:lnTo>
                <a:lnTo>
                  <a:pt x="0" y="31448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917DECF4-2610-D056-1F1B-0A01B2308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2C28AB49-3DB1-E52D-1AB4-B1709BC0A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0FAA266-7A2C-303C-37A9-D9096061EB6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30CEB8D7-8819-9032-A32B-1E36953A03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23" name="Straight Connector 3">
            <a:extLst>
              <a:ext uri="{FF2B5EF4-FFF2-40B4-BE49-F238E27FC236}">
                <a16:creationId xmlns:a16="http://schemas.microsoft.com/office/drawing/2014/main" id="{A273CF89-AB4A-0304-626F-BFDCFC1E2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">
            <a:extLst>
              <a:ext uri="{FF2B5EF4-FFF2-40B4-BE49-F238E27FC236}">
                <a16:creationId xmlns:a16="http://schemas.microsoft.com/office/drawing/2014/main" id="{5A619983-7048-CFFA-2B3F-E567DA8E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DD2985-D841-921A-2CA5-FA93C316ACB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1B32814-1E10-4360-C81E-F89CCF8570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4" name="Straight Connector 3">
            <a:extLst>
              <a:ext uri="{FF2B5EF4-FFF2-40B4-BE49-F238E27FC236}">
                <a16:creationId xmlns:a16="http://schemas.microsoft.com/office/drawing/2014/main" id="{E3DDDE90-D898-8159-4120-69CD5B67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">
            <a:extLst>
              <a:ext uri="{FF2B5EF4-FFF2-40B4-BE49-F238E27FC236}">
                <a16:creationId xmlns:a16="http://schemas.microsoft.com/office/drawing/2014/main" id="{911865EF-2FFC-ABE3-A83C-6F770125D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566BA2-1186-85A4-6ED7-A0446CC421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D8DCD-6AEF-BCCC-41E1-218BC4F8CB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48" name="Straight Connector 3">
            <a:extLst>
              <a:ext uri="{FF2B5EF4-FFF2-40B4-BE49-F238E27FC236}">
                <a16:creationId xmlns:a16="http://schemas.microsoft.com/office/drawing/2014/main" id="{6EF6E5FB-696E-E4DA-376C-C6E58622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">
            <a:extLst>
              <a:ext uri="{FF2B5EF4-FFF2-40B4-BE49-F238E27FC236}">
                <a16:creationId xmlns:a16="http://schemas.microsoft.com/office/drawing/2014/main" id="{45179F2C-623F-1831-DD39-ED9E7ED59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A0830792-F096-74D1-6CB2-FE2D1864B41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480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9642387-6B33-1DBB-00B8-EDF68B532C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480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227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">
            <a:extLst>
              <a:ext uri="{FF2B5EF4-FFF2-40B4-BE49-F238E27FC236}">
                <a16:creationId xmlns:a16="http://schemas.microsoft.com/office/drawing/2014/main" id="{311682DF-43EC-0F07-A7C5-BBE34873E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B119537C-2409-953B-BDE2-AB2521C1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2C9829E9-8D63-ED15-7AEF-A81415DAB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 flipV="1">
            <a:off x="6007099" y="-6007099"/>
            <a:ext cx="177801" cy="121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DEC63B33-D13D-FB4A-B537-E8E2BF41C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400" y="1853249"/>
            <a:ext cx="307937" cy="307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1675F45C-B671-B1FE-B78E-D2B5C3F52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853249"/>
            <a:ext cx="660400" cy="307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CCEDB7-7782-5D8A-FC68-FF822CFE4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20" y="1130299"/>
            <a:ext cx="8510403" cy="1142367"/>
          </a:xfrm>
        </p:spPr>
        <p:txBody>
          <a:bodyPr lIns="0" tIns="0" rIns="0" bIns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7" name="Straight Connector 3">
            <a:extLst>
              <a:ext uri="{FF2B5EF4-FFF2-40B4-BE49-F238E27FC236}">
                <a16:creationId xmlns:a16="http://schemas.microsoft.com/office/drawing/2014/main" id="{5B0A7F60-BB82-1523-6016-4DF3F9BC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4">
            <a:extLst>
              <a:ext uri="{FF2B5EF4-FFF2-40B4-BE49-F238E27FC236}">
                <a16:creationId xmlns:a16="http://schemas.microsoft.com/office/drawing/2014/main" id="{5A38B25D-1A75-AA11-EC1B-2E9B3683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42B5E4-0B50-2725-EDDE-D1EE88D5660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7421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0C401A-242B-5E39-BC68-857C9037DF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7420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5" name="Straight Connector 3">
            <a:extLst>
              <a:ext uri="{FF2B5EF4-FFF2-40B4-BE49-F238E27FC236}">
                <a16:creationId xmlns:a16="http://schemas.microsoft.com/office/drawing/2014/main" id="{18953D7A-BF5D-1E06-0B40-6C6C99CA6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B5C700DF-62E4-E111-6F97-6A25629A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33C667-C70E-68FC-D4E2-53C774281FE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021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966CDD4-764A-2B92-8BDB-D68F8B398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21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19" name="Straight Connector 3">
            <a:extLst>
              <a:ext uri="{FF2B5EF4-FFF2-40B4-BE49-F238E27FC236}">
                <a16:creationId xmlns:a16="http://schemas.microsoft.com/office/drawing/2014/main" id="{71FAFBF0-0542-A120-2960-1DA55B515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">
            <a:extLst>
              <a:ext uri="{FF2B5EF4-FFF2-40B4-BE49-F238E27FC236}">
                <a16:creationId xmlns:a16="http://schemas.microsoft.com/office/drawing/2014/main" id="{B9F19829-BFF7-0CE8-D758-D75C4AF3B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48005" y="3192992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9BEA94E-612C-BF3C-77F0-88A31565B16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8006" y="2782957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B4BED3-847C-3754-D9D8-AD3FC960BC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8005" y="3300177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31" name="Straight Connector 3">
            <a:extLst>
              <a:ext uri="{FF2B5EF4-FFF2-40B4-BE49-F238E27FC236}">
                <a16:creationId xmlns:a16="http://schemas.microsoft.com/office/drawing/2014/main" id="{0E7ABFBF-7319-2463-5753-0C61371AF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">
            <a:extLst>
              <a:ext uri="{FF2B5EF4-FFF2-40B4-BE49-F238E27FC236}">
                <a16:creationId xmlns:a16="http://schemas.microsoft.com/office/drawing/2014/main" id="{D7158F56-5CD8-DF28-9ADF-24526A865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7420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6AE9EDE-852E-94EA-FA9B-12CF69E7964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107421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DCB3C5B-24BB-7C80-0DA9-35FFCEEF0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7420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4E3A12E4-9002-7558-ED02-4F510DA9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970895" cy="17999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">
            <a:extLst>
              <a:ext uri="{FF2B5EF4-FFF2-40B4-BE49-F238E27FC236}">
                <a16:creationId xmlns:a16="http://schemas.microsoft.com/office/drawing/2014/main" id="{134F7B0C-B157-5B9C-AB6F-3C0383644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2105" y="5056594"/>
            <a:ext cx="239117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1B4FC6E-B4F0-50B5-5D3C-EAD01FD41E3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802106" y="4646559"/>
            <a:ext cx="2970894" cy="32085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none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E12CB3F-C82F-19E0-434B-60E17BD2D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2105" y="5163779"/>
            <a:ext cx="2970895" cy="91849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n-lt"/>
              </a:defRPr>
            </a:lvl2pPr>
            <a:lvl3pPr marL="914400" indent="0">
              <a:buNone/>
              <a:defRPr sz="14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add item title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60D48F82-45FC-A36B-0146-5E8D370B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altLang="zh-CN"/>
              <a:t>03/10/2025</a:t>
            </a:r>
            <a:fld id="{8A60B404-9532-4DA8-8A40-EC339A5BE635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ACEA3CE-FEF8-2294-2081-7C50B08B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5CEDF45-2CB7-35F2-5138-54DBA2AD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55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87CFF128-BAC7-4E0D-8F77-28A571D93B6F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00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607E11C-4CFD-0917-7CE5-5FD047FF4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39689-5195-17C0-4FE6-F7675B1A3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1757505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4000" y="2724912"/>
            <a:ext cx="3595634" cy="3301168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07742" y="831919"/>
            <a:ext cx="6440258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5213A67-B154-5478-844F-57C8F6A8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BCD9679-8789-3C46-2C01-1A70F83B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2D71F9D7-53CC-2688-5FE1-813728EC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AAFA8-C82C-ACA2-4E69-EB7E3BD0D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A204AA-E1F0-B3EE-A344-C3874ECEA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46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D0068B2F-8642-20C6-2DC8-D05334DB3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000" y="602608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8106B-58A5-8614-7D42-8ACA85436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482" y="602608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31919"/>
            <a:ext cx="3595634" cy="2212313"/>
          </a:xfrm>
        </p:spPr>
        <p:txBody>
          <a:bodyPr lIns="0" tIns="0" rIns="0" bIns="0"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49024" y="3260034"/>
            <a:ext cx="3585586" cy="276604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7CA2E7D-147E-2BB9-7A9B-568E3676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168401"/>
            <a:ext cx="2743200" cy="2667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4D5EF1-8756-9CD5-58BC-20BC31467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48000" y="177400"/>
            <a:ext cx="654518" cy="6545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9B8D7D-2466-9642-26D7-DFF380C45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0693482" y="177401"/>
            <a:ext cx="654518" cy="654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20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75" y="831919"/>
            <a:ext cx="7342307" cy="1791217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0427" y="3280496"/>
            <a:ext cx="10504000" cy="2743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157987AA-E4E6-4FC1-BAD8-09A952212C58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76288D7-F050-E1E7-DC78-67369A114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3346" y="831920"/>
            <a:ext cx="831082" cy="8310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94A36-B784-7244-4CF7-3B5208E8D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2264" y="831920"/>
            <a:ext cx="831082" cy="831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81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278D60-FC64-3BFB-1E09-A1791F91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4576512"/>
            <a:ext cx="2281488" cy="2281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627318"/>
            <a:ext cx="8430767" cy="1842020"/>
          </a:xfrm>
        </p:spPr>
        <p:txBody>
          <a:bodyPr lIns="0" tIns="0" rIns="0" bIns="0"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4128" y="3622674"/>
            <a:ext cx="8430639" cy="12796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CDBB60-E0E0-833E-F84B-9BEC60B7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CCC54A-AE1A-0789-DF90-5E087B85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507772A-AF63-4BA6-5E0F-6C909D0E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BF7F53-1667-65E2-E3E8-2BDFBB430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592226" y="2294706"/>
            <a:ext cx="2281486" cy="22814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36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E718A0D-D1A5-F3AB-2E4B-7E5B6D16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4576513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64545F-B4D6-7EA6-DF60-737E0CDF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126" y="430370"/>
            <a:ext cx="4323773" cy="3990831"/>
          </a:xfrm>
        </p:spPr>
        <p:txBody>
          <a:bodyPr anchor="ctr">
            <a:no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 descr="A man in a suit is looking at a smartphone.">
            <a:extLst>
              <a:ext uri="{FF2B5EF4-FFF2-40B4-BE49-F238E27FC236}">
                <a16:creationId xmlns:a16="http://schemas.microsoft.com/office/drawing/2014/main" id="{045934CC-3871-932C-71A1-C590767CEC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858625" cy="6858000"/>
          </a:xfrm>
          <a:custGeom>
            <a:avLst/>
            <a:gdLst>
              <a:gd name="connsiteX0" fmla="*/ 0 w 9858625"/>
              <a:gd name="connsiteY0" fmla="*/ 0 h 6858000"/>
              <a:gd name="connsiteX1" fmla="*/ 2961362 w 9858625"/>
              <a:gd name="connsiteY1" fmla="*/ 0 h 6858000"/>
              <a:gd name="connsiteX2" fmla="*/ 8737073 w 9858625"/>
              <a:gd name="connsiteY2" fmla="*/ 5742833 h 6858000"/>
              <a:gd name="connsiteX3" fmla="*/ 7615524 w 9858625"/>
              <a:gd name="connsiteY3" fmla="*/ 6857997 h 6858000"/>
              <a:gd name="connsiteX4" fmla="*/ 9858622 w 9858625"/>
              <a:gd name="connsiteY4" fmla="*/ 6857997 h 6858000"/>
              <a:gd name="connsiteX5" fmla="*/ 9858625 w 9858625"/>
              <a:gd name="connsiteY5" fmla="*/ 6858000 h 6858000"/>
              <a:gd name="connsiteX6" fmla="*/ 0 w 98586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8625" h="6858000">
                <a:moveTo>
                  <a:pt x="0" y="0"/>
                </a:moveTo>
                <a:lnTo>
                  <a:pt x="2961362" y="0"/>
                </a:lnTo>
                <a:lnTo>
                  <a:pt x="8737073" y="5742833"/>
                </a:lnTo>
                <a:lnTo>
                  <a:pt x="7615524" y="6857997"/>
                </a:lnTo>
                <a:lnTo>
                  <a:pt x="9858622" y="6857997"/>
                </a:lnTo>
                <a:lnTo>
                  <a:pt x="985862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502E5-2DFC-DF77-C335-F8BB163D1B0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pPr/>
              <a:t>7/8/2025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4F7829B-847B-82B9-DC04-43F2A9DA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44EE9F-3C07-B885-75F7-2EF19AE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8B7B7E86-F28E-485C-35D7-E051E0B87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17238" y="4569982"/>
            <a:ext cx="2281484" cy="2294546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664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3">
            <a:extLst>
              <a:ext uri="{FF2B5EF4-FFF2-40B4-BE49-F238E27FC236}">
                <a16:creationId xmlns:a16="http://schemas.microsoft.com/office/drawing/2014/main" id="{57C928DF-3B7B-6F49-CF7D-FDEF5C3A9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10516" y="4588452"/>
            <a:ext cx="2281484" cy="2269548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6E48CD5-347B-4324-FD33-02D324DDB5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67305" y="1379047"/>
            <a:ext cx="8913982" cy="2508792"/>
          </a:xfr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4" name="Subtitle 8">
            <a:extLst>
              <a:ext uri="{FF2B5EF4-FFF2-40B4-BE49-F238E27FC236}">
                <a16:creationId xmlns:a16="http://schemas.microsoft.com/office/drawing/2014/main" id="{5153DC17-0242-8E4C-6962-ED318C76B7A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7305" y="4136267"/>
            <a:ext cx="8913982" cy="439606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None/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CN"/>
              <a:t>Click to edit Master subtitle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DED0A95-69FB-B981-619F-C8F0BD1FF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5703" y="5712286"/>
            <a:ext cx="2005584" cy="314757"/>
          </a:xfrm>
        </p:spPr>
        <p:txBody>
          <a:bodyPr>
            <a:normAutofit/>
          </a:bodyPr>
          <a:lstStyle>
            <a:lvl1pPr algn="r">
              <a:defRPr sz="1600"/>
            </a:lvl1pPr>
          </a:lstStyle>
          <a:p>
            <a:pPr lvl="0"/>
            <a:r>
              <a:rPr lang="en-US" altLang="zh-CN" sz="1600"/>
              <a:t>Presenter Name</a:t>
            </a:r>
            <a:endParaRPr lang="zh-CN" altLang="en-US"/>
          </a:p>
        </p:txBody>
      </p:sp>
      <p:sp>
        <p:nvSpPr>
          <p:cNvPr id="15" name="Picture Placeholder 24" descr="A modern, multi-story glass office building with a clear blue sky in the background.">
            <a:extLst>
              <a:ext uri="{FF2B5EF4-FFF2-40B4-BE49-F238E27FC236}">
                <a16:creationId xmlns:a16="http://schemas.microsoft.com/office/drawing/2014/main" id="{CEF89FC2-74BC-6AFF-62E2-5E5247C945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4575873"/>
            <a:ext cx="2663674" cy="228212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0" name="Picture Placeholder 20" descr="A hand holding a pen is writing on an open blank notebook.">
            <a:extLst>
              <a:ext uri="{FF2B5EF4-FFF2-40B4-BE49-F238E27FC236}">
                <a16:creationId xmlns:a16="http://schemas.microsoft.com/office/drawing/2014/main" id="{DF4643A0-B24C-4527-7AF0-464401E07B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10516" y="2294226"/>
            <a:ext cx="2281484" cy="2282127"/>
          </a:xfrm>
          <a:custGeom>
            <a:avLst/>
            <a:gdLst>
              <a:gd name="connsiteX0" fmla="*/ 0 w 2281488"/>
              <a:gd name="connsiteY0" fmla="*/ 0 h 2281488"/>
              <a:gd name="connsiteX1" fmla="*/ 2281488 w 2281488"/>
              <a:gd name="connsiteY1" fmla="*/ 0 h 2281488"/>
              <a:gd name="connsiteX2" fmla="*/ 2281488 w 2281488"/>
              <a:gd name="connsiteY2" fmla="*/ 2281488 h 2281488"/>
              <a:gd name="connsiteX3" fmla="*/ 0 w 2281488"/>
              <a:gd name="connsiteY3" fmla="*/ 2281488 h 228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1488" h="2281488">
                <a:moveTo>
                  <a:pt x="0" y="0"/>
                </a:moveTo>
                <a:lnTo>
                  <a:pt x="2281488" y="0"/>
                </a:lnTo>
                <a:lnTo>
                  <a:pt x="2281488" y="2281488"/>
                </a:lnTo>
                <a:lnTo>
                  <a:pt x="0" y="2281488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B675A4-D9B6-583C-33B5-791287E060B8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C062E25-7E66-344C-A3E5-A5CE410A745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0A8CDE8-23F5-5E35-E043-E2792B37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13F359CB-6E7F-AB72-12C6-FE1FA423F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910514" y="0"/>
            <a:ext cx="2281486" cy="2281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10E236-0BF6-76AD-46AB-3DCC71CA3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27425" y="640"/>
            <a:ext cx="2281484" cy="2281487"/>
          </a:xfrm>
          <a:custGeom>
            <a:avLst/>
            <a:gdLst>
              <a:gd name="connsiteX0" fmla="*/ 0 w 1973001"/>
              <a:gd name="connsiteY0" fmla="*/ 0 h 1973001"/>
              <a:gd name="connsiteX1" fmla="*/ 1973001 w 1973001"/>
              <a:gd name="connsiteY1" fmla="*/ 0 h 1973001"/>
              <a:gd name="connsiteX2" fmla="*/ 1973001 w 1973001"/>
              <a:gd name="connsiteY2" fmla="*/ 1973001 h 197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001" h="1973001">
                <a:moveTo>
                  <a:pt x="0" y="0"/>
                </a:moveTo>
                <a:lnTo>
                  <a:pt x="1973001" y="0"/>
                </a:lnTo>
                <a:lnTo>
                  <a:pt x="1973001" y="1973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08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05CB43-6584-B990-A6AF-D56EDAC94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36D05A-80E9-C912-631C-020FB6C7B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4065" y="355600"/>
            <a:ext cx="8201660" cy="2837603"/>
          </a:xfrm>
        </p:spPr>
        <p:txBody>
          <a:bodyPr lIns="0" tIns="0" rIns="0" bIns="0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31E9181-3767-0683-848A-A04AD81103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3265" y="3429000"/>
            <a:ext cx="6982460" cy="1100727"/>
          </a:xfrm>
        </p:spPr>
        <p:txBody>
          <a:bodyPr lIns="0" tIns="0" rIns="0" bIns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5F2E121-23DB-EE92-5A6F-9C14E579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1E89D-E6E4-4258-C5B2-951DE629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3B216FA-3264-2E8A-CB95-2A77936F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C57ED-577F-5153-1162-EAF7FD333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BEA6E9-B107-316F-C7B8-6EAC1379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-1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4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537B8F7-E751-7CEB-6DD9-B42C2FD72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9910511" y="4576513"/>
            <a:ext cx="2281488" cy="2281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F57799BE-E2E8-5386-4E50-78667C4C3B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85" y="355600"/>
            <a:ext cx="8201660" cy="2837603"/>
          </a:xfrm>
        </p:spPr>
        <p:txBody>
          <a:bodyPr lIns="0" tIns="0" rIns="0" bIns="0">
            <a:no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2C3C4BD9-EA24-4419-395F-2ED13A130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085" y="3465211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1E7BAB-714E-16DE-838B-DD3C9444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300E782-589F-8882-4679-6D4626FE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AEB95B-6A8F-4EAD-1687-68BF0E2A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reeform: Shape 1">
            <a:extLst>
              <a:ext uri="{FF2B5EF4-FFF2-40B4-BE49-F238E27FC236}">
                <a16:creationId xmlns:a16="http://schemas.microsoft.com/office/drawing/2014/main" id="{76378701-6465-5DA7-D893-B28EDACEE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 flipV="1">
            <a:off x="9910513" y="2284786"/>
            <a:ext cx="2281487" cy="2291727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0A5B844E-3667-B2D2-8C28-BCDE9C01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0514" y="0"/>
            <a:ext cx="2281486" cy="2281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6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">
            <a:extLst>
              <a:ext uri="{FF2B5EF4-FFF2-40B4-BE49-F238E27FC236}">
                <a16:creationId xmlns:a16="http://schemas.microsoft.com/office/drawing/2014/main" id="{C9D17E65-B7F6-BBA0-5C0A-13E21E39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7693132" y="2338938"/>
            <a:ext cx="4498868" cy="4519061"/>
          </a:xfrm>
          <a:custGeom>
            <a:avLst/>
            <a:gdLst>
              <a:gd name="connsiteX0" fmla="*/ 6827356 w 6827356"/>
              <a:gd name="connsiteY0" fmla="*/ 6858000 h 6858000"/>
              <a:gd name="connsiteX1" fmla="*/ 6818959 w 6827356"/>
              <a:gd name="connsiteY1" fmla="*/ 6858000 h 6858000"/>
              <a:gd name="connsiteX2" fmla="*/ 0 w 6827356"/>
              <a:gd name="connsiteY2" fmla="*/ 0 h 6858000"/>
              <a:gd name="connsiteX3" fmla="*/ 6827356 w 682735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7356" h="6858000">
                <a:moveTo>
                  <a:pt x="6827356" y="6858000"/>
                </a:moveTo>
                <a:lnTo>
                  <a:pt x="6818959" y="6858000"/>
                </a:lnTo>
                <a:lnTo>
                  <a:pt x="0" y="0"/>
                </a:lnTo>
                <a:lnTo>
                  <a:pt x="68273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A2531A-F5B4-E8B8-D412-65D3B1F3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99756"/>
            <a:ext cx="1958243" cy="19582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E797FB8-5B85-3C23-4767-E540B7810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5170" y="355600"/>
            <a:ext cx="8201660" cy="2837603"/>
          </a:xfrm>
        </p:spPr>
        <p:txBody>
          <a:bodyPr lIns="0" tIns="0" rIns="0" bIns="0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5D77306-9032-C768-9BC4-5AB9875D5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4770" y="3475786"/>
            <a:ext cx="6982460" cy="110072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CN"/>
              <a:t>Clikc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DE02714-7C27-8D41-51B3-A9C407DB9B4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57225" y="6400800"/>
            <a:ext cx="2743200" cy="266700"/>
          </a:xfrm>
        </p:spPr>
        <p:txBody>
          <a:bodyPr/>
          <a:lstStyle/>
          <a:p>
            <a:r>
              <a:rPr lang="en-US" altLang="zh-CN"/>
              <a:t>03/10/2025</a:t>
            </a:r>
            <a:fld id="{4D63035D-22A0-4334-A9AE-2457016C8B47}" type="datetime1">
              <a:rPr lang="en-US" smtClean="0"/>
              <a:t>7/8/2025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A94B75-E618-5656-FC34-228692F1BC8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827BC14-D194-8A9A-DE2E-F8CA4D63521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858125" y="6400800"/>
            <a:ext cx="3657600" cy="2667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86971F90-0FB8-A46A-78E4-2016819D6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35704"/>
            <a:ext cx="1958241" cy="1958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82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z="131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z="1311"/>
              <a:t>Click to edit Master text styles</a:t>
            </a:r>
            <a:endParaRPr lang="en-US"/>
          </a:p>
          <a:p>
            <a:pPr lvl="1"/>
            <a:r>
              <a:rPr lang="en-US" sz="1311"/>
              <a:t>Second level</a:t>
            </a:r>
          </a:p>
          <a:p>
            <a:pPr lvl="2"/>
            <a:r>
              <a:rPr lang="en-US" sz="1311"/>
              <a:t>Third level</a:t>
            </a:r>
          </a:p>
          <a:p>
            <a:pPr lvl="3"/>
            <a:r>
              <a:rPr lang="en-US" sz="1311"/>
              <a:t>Fourth level</a:t>
            </a:r>
          </a:p>
          <a:p>
            <a:pPr lvl="4"/>
            <a:r>
              <a:rPr lang="en-US" sz="1311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D17ED90-CB91-6261-AB30-D74BC9BC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 algn="r"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42388CC-2E65-D68D-4447-8A8F96450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 algn="ctr">
              <a:defRPr sz="14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94092E3-4CDD-E5DF-7DEB-51B0DF898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>
              <a:defRPr sz="1400"/>
            </a:lvl1pPr>
          </a:lstStyle>
          <a:p>
            <a:fld id="{12DB3EA1-DD0C-4B8D-8364-52024B4530F1}" type="datetime1">
              <a:rPr lang="en-US" smtClean="0"/>
              <a:pPr/>
              <a:t>7/8/2025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650" r:id="rId5"/>
    <p:sldLayoutId id="2147483711" r:id="rId6"/>
    <p:sldLayoutId id="2147483654" r:id="rId7"/>
    <p:sldLayoutId id="2147483758" r:id="rId8"/>
    <p:sldLayoutId id="2147483759" r:id="rId9"/>
    <p:sldLayoutId id="2147483705" r:id="rId10"/>
    <p:sldLayoutId id="21474837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756" r:id="rId40"/>
    <p:sldLayoutId id="2147483757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763" r:id="rId48"/>
    <p:sldLayoutId id="2147483760" r:id="rId49"/>
    <p:sldLayoutId id="2147483699" r:id="rId50"/>
    <p:sldLayoutId id="2147483762" r:id="rId51"/>
    <p:sldLayoutId id="2147483761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661" r:id="rId5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adgetsin.com/satechi-iq-plug-bluetooth-smart-outlet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holding a cell phone">
            <a:extLst>
              <a:ext uri="{FF2B5EF4-FFF2-40B4-BE49-F238E27FC236}">
                <a16:creationId xmlns:a16="http://schemas.microsoft.com/office/drawing/2014/main" id="{B6993D3F-AD8E-65B1-9F12-11A18D44CF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59" r="11935" b="1"/>
          <a:stretch>
            <a:fillRect/>
          </a:stretch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17" name="Picture 16" descr="A white device with a qr code&#10;&#10;AI-generated content may be incorrect.">
            <a:extLst>
              <a:ext uri="{FF2B5EF4-FFF2-40B4-BE49-F238E27FC236}">
                <a16:creationId xmlns:a16="http://schemas.microsoft.com/office/drawing/2014/main" id="{71D006A7-7247-A1F1-1047-7392E805C5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204" r="1" b="1"/>
          <a:stretch>
            <a:fillRect/>
          </a:stretch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CCAF77-F8D9-0A92-8C16-361775F16316}"/>
              </a:ext>
            </a:extLst>
          </p:cNvPr>
          <p:cNvSpPr txBox="1"/>
          <p:nvPr/>
        </p:nvSpPr>
        <p:spPr>
          <a:xfrm>
            <a:off x="707740" y="4409422"/>
            <a:ext cx="7286190" cy="21610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u="sng" dirty="0"/>
              <a:t>HYBRID TIMER PLUG  WITH  MANUAL AND MOBILE  APP  CONTROL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8D02-FC7C-4EB4-8552-8EF5C7BBA0B5}"/>
              </a:ext>
            </a:extLst>
          </p:cNvPr>
          <p:cNvSpPr txBox="1"/>
          <p:nvPr/>
        </p:nvSpPr>
        <p:spPr>
          <a:xfrm>
            <a:off x="8342722" y="4286160"/>
            <a:ext cx="3414189" cy="1993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230013A –  </a:t>
            </a:r>
            <a:r>
              <a:rPr lang="en-US" sz="1600" dirty="0" err="1"/>
              <a:t>Abeywarna</a:t>
            </a:r>
            <a:r>
              <a:rPr lang="en-US" sz="1600" dirty="0"/>
              <a:t> D.H.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230100M –  </a:t>
            </a:r>
            <a:r>
              <a:rPr lang="en-US" sz="1600" dirty="0" err="1"/>
              <a:t>Chandrakumara</a:t>
            </a:r>
            <a:r>
              <a:rPr lang="en-US" sz="1600" dirty="0"/>
              <a:t> H.A.D.C.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230229P –  </a:t>
            </a:r>
            <a:r>
              <a:rPr lang="en-US" sz="1600" dirty="0" err="1"/>
              <a:t>Hansindu</a:t>
            </a:r>
            <a:r>
              <a:rPr lang="en-US" sz="1600" dirty="0"/>
              <a:t> M.M.A.D.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230697V –  Weerasinghe J.H.R.</a:t>
            </a:r>
          </a:p>
        </p:txBody>
      </p:sp>
    </p:spTree>
    <p:extLst>
      <p:ext uri="{BB962C8B-B14F-4D97-AF65-F5344CB8AC3E}">
        <p14:creationId xmlns:p14="http://schemas.microsoft.com/office/powerpoint/2010/main" val="262848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F7F7-76C7-694D-6A27-F6DEF8F3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052" y="230784"/>
            <a:ext cx="7833895" cy="932997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>
                <a:latin typeface="+mn-lt"/>
              </a:rPr>
              <a:t>FINAL PRODUCT</a:t>
            </a:r>
          </a:p>
        </p:txBody>
      </p:sp>
      <p:pic>
        <p:nvPicPr>
          <p:cNvPr id="4" name="Picture 3" descr="A white electrical outlet with a black and black panel&#10;&#10;AI-generated content may be incorrect.">
            <a:extLst>
              <a:ext uri="{FF2B5EF4-FFF2-40B4-BE49-F238E27FC236}">
                <a16:creationId xmlns:a16="http://schemas.microsoft.com/office/drawing/2014/main" id="{C64B8071-0C58-BF6C-2C4F-626A4BBB8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3574" y="1488252"/>
            <a:ext cx="2430199" cy="491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35BCD-7DAC-5CD7-1527-7F9B59A65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4090" y="1488252"/>
            <a:ext cx="2421083" cy="491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5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5805E2-C0DB-541A-D649-C762779D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409" y="376194"/>
            <a:ext cx="7645606" cy="881117"/>
          </a:xfrm>
        </p:spPr>
        <p:txBody>
          <a:bodyPr/>
          <a:lstStyle/>
          <a:p>
            <a:r>
              <a:rPr lang="en-US" sz="4400" u="sng">
                <a:latin typeface="Corbel"/>
                <a:ea typeface="+mj-lt"/>
                <a:cs typeface="+mj-lt"/>
              </a:rPr>
              <a:t>CHALLENGES</a:t>
            </a:r>
            <a:r>
              <a:rPr lang="en-US" sz="4400" u="sng">
                <a:latin typeface="Calibri"/>
                <a:ea typeface="+mj-lt"/>
                <a:cs typeface="+mj-lt"/>
              </a:rPr>
              <a:t> </a:t>
            </a:r>
            <a:r>
              <a:rPr lang="en-US" sz="4400" u="sng">
                <a:latin typeface="Corbel"/>
                <a:ea typeface="+mj-lt"/>
                <a:cs typeface="+mj-lt"/>
              </a:rPr>
              <a:t>&amp; SOLUTIONS</a:t>
            </a:r>
            <a:r>
              <a:rPr lang="en-US" sz="4400" u="sng">
                <a:ea typeface="+mj-lt"/>
                <a:cs typeface="+mj-lt"/>
              </a:rPr>
              <a:t>:</a:t>
            </a:r>
            <a:endParaRPr lang="en-US" altLang="zh-CN" sz="4800" u="sng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43CCF0C-A386-9D58-6E47-9C28E00235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470" y="1901858"/>
            <a:ext cx="6982460" cy="1100727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800" dirty="0">
                <a:ea typeface="+mn-lt"/>
                <a:cs typeface="+mn-lt"/>
              </a:rPr>
              <a:t> How to Connect ESP32 to Mobile App.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800" dirty="0"/>
              <a:t> </a:t>
            </a:r>
            <a:r>
              <a:rPr lang="en-US" sz="2800" dirty="0">
                <a:ea typeface="+mn-lt"/>
                <a:cs typeface="+mn-lt"/>
              </a:rPr>
              <a:t>Reducing the Product Dimensions.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800" dirty="0"/>
              <a:t> </a:t>
            </a:r>
            <a:r>
              <a:rPr lang="en-US" sz="2800" dirty="0">
                <a:ea typeface="+mn-lt"/>
                <a:cs typeface="+mn-lt"/>
              </a:rPr>
              <a:t>Market Alternatives.</a:t>
            </a:r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800" dirty="0"/>
              <a:t>Output of the ESP32 was not sufficient to control the relay module.</a:t>
            </a:r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800" dirty="0"/>
              <a:t>To find the SMD components.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0057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A01E4-C1AA-5FF3-87D3-D36F76AE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16" y="1161478"/>
            <a:ext cx="5554602" cy="3990831"/>
          </a:xfrm>
        </p:spPr>
        <p:txBody>
          <a:bodyPr/>
          <a:lstStyle/>
          <a:p>
            <a:r>
              <a:rPr lang="en-US" altLang="zh-CN" sz="6600" u="sng" dirty="0">
                <a:latin typeface="Corbel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71755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206" descr="Outlet Plug Vector Design Images, Electrical Outlet With Plug On Fire ...">
            <a:extLst>
              <a:ext uri="{FF2B5EF4-FFF2-40B4-BE49-F238E27FC236}">
                <a16:creationId xmlns:a16="http://schemas.microsoft.com/office/drawing/2014/main" id="{6A8F9D74-82DF-E503-2089-0174A2A3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22" r="-1" b="9321"/>
          <a:stretch>
            <a:fillRect/>
          </a:stretch>
        </p:blipFill>
        <p:spPr>
          <a:xfrm>
            <a:off x="5343907" y="3143952"/>
            <a:ext cx="6474298" cy="3714048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5B085-9866-03FB-C7CF-C2F5DD5C5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85" y="558896"/>
            <a:ext cx="7114348" cy="907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u="sng" dirty="0">
                <a:latin typeface="Corbel"/>
              </a:rPr>
              <a:t>PROBLEM STATEMENT</a:t>
            </a:r>
            <a:r>
              <a:rPr lang="en-US" sz="4400" u="sng" kern="1200" dirty="0">
                <a:latin typeface="Corbel"/>
              </a:rPr>
              <a:t>:</a:t>
            </a:r>
          </a:p>
        </p:txBody>
      </p:sp>
      <p:pic>
        <p:nvPicPr>
          <p:cNvPr id="208" name="Picture 207" descr="A hand holding a phone and a white device&#10;&#10;AI-generated content may be incorrect.">
            <a:extLst>
              <a:ext uri="{FF2B5EF4-FFF2-40B4-BE49-F238E27FC236}">
                <a16:creationId xmlns:a16="http://schemas.microsoft.com/office/drawing/2014/main" id="{8C68F22D-0664-8C9B-0817-FA577F805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982"/>
          <a:stretch>
            <a:fillRect/>
          </a:stretch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DAAD7504-884E-C820-5960-C01A3AF806D9}"/>
              </a:ext>
            </a:extLst>
          </p:cNvPr>
          <p:cNvSpPr txBox="1"/>
          <p:nvPr/>
        </p:nvSpPr>
        <p:spPr>
          <a:xfrm>
            <a:off x="418072" y="1581134"/>
            <a:ext cx="6326658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3200" dirty="0">
                <a:cs typeface="Arial"/>
              </a:rPr>
              <a:t>Keeping appliances plugged in for too long can have various side effects.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3200" dirty="0">
                <a:cs typeface="Arial"/>
              </a:rPr>
              <a:t>Users often forget to turn off appliances, leading to energy waste or hazards or reduction in lifetimes.​​</a:t>
            </a:r>
          </a:p>
          <a:p>
            <a:pPr marL="285750" indent="-285750">
              <a:buFont typeface="Arial,Sans-Serif"/>
              <a:buChar char="•"/>
            </a:pPr>
            <a:r>
              <a:rPr lang="en-US" sz="3200" dirty="0">
                <a:cs typeface="Arial"/>
              </a:rPr>
              <a:t>Limited flexibility in scheduling and unable to control remotely.​</a:t>
            </a:r>
          </a:p>
        </p:txBody>
      </p:sp>
    </p:spTree>
    <p:extLst>
      <p:ext uri="{BB962C8B-B14F-4D97-AF65-F5344CB8AC3E}">
        <p14:creationId xmlns:p14="http://schemas.microsoft.com/office/powerpoint/2010/main" val="383924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E1236-0C81-67AF-59CD-22F96D76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212" y="104866"/>
            <a:ext cx="6996876" cy="1107658"/>
          </a:xfrm>
        </p:spPr>
        <p:txBody>
          <a:bodyPr lIns="0" tIns="0" rIns="0" bIns="0"/>
          <a:lstStyle/>
          <a:p>
            <a:r>
              <a:rPr lang="en-US" sz="4400" u="sng" dirty="0">
                <a:latin typeface="Corbel"/>
                <a:ea typeface="+mj-lt"/>
                <a:cs typeface="+mj-lt"/>
              </a:rPr>
              <a:t>PROBLEM VALIDATION</a:t>
            </a:r>
            <a:r>
              <a:rPr lang="en-US" sz="4800" u="sng" dirty="0">
                <a:ea typeface="+mj-lt"/>
                <a:cs typeface="+mj-lt"/>
              </a:rPr>
              <a:t>:</a:t>
            </a:r>
            <a:endParaRPr lang="en-US" sz="4800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A905-A78A-475F-FF73-CBDA3F02D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3265" y="3429000"/>
            <a:ext cx="5139244" cy="1100727"/>
          </a:xfrm>
        </p:spPr>
        <p:txBody>
          <a:bodyPr vert="horz" lIns="0" tIns="0" rIns="0" bIns="0" rtlCol="0" anchor="t">
            <a:noAutofit/>
          </a:bodyPr>
          <a:lstStyle/>
          <a:p>
            <a:pPr lvl="0"/>
            <a:endParaRPr lang="en-US" altLang="zh-CN" dirty="0"/>
          </a:p>
        </p:txBody>
      </p:sp>
      <p:pic>
        <p:nvPicPr>
          <p:cNvPr id="1026" name="Picture 2" descr="Forms response chart. Question title: How often do you leave your phone charging overnight?  . Number of responses: 48 responses.">
            <a:extLst>
              <a:ext uri="{FF2B5EF4-FFF2-40B4-BE49-F238E27FC236}">
                <a16:creationId xmlns:a16="http://schemas.microsoft.com/office/drawing/2014/main" id="{81CABD69-92E1-4598-8B80-6DD87BC25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9806" y="1293682"/>
            <a:ext cx="5393892" cy="27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s response chart. Question title: What other appliances do you leave plugged in for longer than necessary?. Number of responses: 48 responses.">
            <a:extLst>
              <a:ext uri="{FF2B5EF4-FFF2-40B4-BE49-F238E27FC236}">
                <a16:creationId xmlns:a16="http://schemas.microsoft.com/office/drawing/2014/main" id="{551CFF04-9308-48CE-95D8-E42C9FA48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06" y="4084016"/>
            <a:ext cx="5393892" cy="256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Would you find a multi-plug with a built-in timer useful?. Number of responses: 48 responses.">
            <a:extLst>
              <a:ext uri="{FF2B5EF4-FFF2-40B4-BE49-F238E27FC236}">
                <a16:creationId xmlns:a16="http://schemas.microsoft.com/office/drawing/2014/main" id="{0D17D494-C524-43FF-8B28-145173A75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3698" y="1290256"/>
            <a:ext cx="5139243" cy="279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rms response chart. Question title: Would you prefer setting the timer manually, via an app, or both?. Number of responses: 47 responses.">
            <a:extLst>
              <a:ext uri="{FF2B5EF4-FFF2-40B4-BE49-F238E27FC236}">
                <a16:creationId xmlns:a16="http://schemas.microsoft.com/office/drawing/2014/main" id="{60A033F5-841A-4709-892B-71BDF2923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3697" y="3878755"/>
            <a:ext cx="5139244" cy="27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56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C2A2E-0921-C845-CABE-82CF2787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u="sng">
                <a:latin typeface="Corbel"/>
              </a:rPr>
              <a:t>SOLUTION</a:t>
            </a:r>
            <a:r>
              <a:rPr lang="en-US" sz="4800" u="sng"/>
              <a:t> </a:t>
            </a:r>
            <a:r>
              <a:rPr lang="en-US" sz="4400" u="sng">
                <a:latin typeface="Corbel"/>
              </a:rPr>
              <a:t>ARCHITECTURE</a:t>
            </a:r>
            <a:r>
              <a:rPr lang="en-US" sz="5400" u="sng"/>
              <a:t>:</a:t>
            </a:r>
            <a:endParaRPr lang="en-US" altLang="zh-CN" sz="5400" u="sng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6A7F26-CA51-C1F8-6CBB-8A05CC8E0C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200" b="1" u="sng" dirty="0"/>
              <a:t>CORE COMPONENTS: </a:t>
            </a:r>
            <a:endParaRPr lang="en-US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ESP32 microcontroller (Wi-Fi )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Relay module to control AC appliances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Manual control via onboard dial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Mobile app (custom app)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200" dirty="0"/>
          </a:p>
        </p:txBody>
      </p:sp>
      <p:pic>
        <p:nvPicPr>
          <p:cNvPr id="4" name="Picture 3" descr="HD wallpaper: red and black motherboard, hardware, circuit boards, PCB ...">
            <a:extLst>
              <a:ext uri="{FF2B5EF4-FFF2-40B4-BE49-F238E27FC236}">
                <a16:creationId xmlns:a16="http://schemas.microsoft.com/office/drawing/2014/main" id="{8057EC45-E87B-BFD2-7D6B-B56B07FD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06" r="19405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1404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46E289-7E1F-47AB-837C-DCBE0E6AB609}"/>
              </a:ext>
            </a:extLst>
          </p:cNvPr>
          <p:cNvSpPr txBox="1"/>
          <p:nvPr/>
        </p:nvSpPr>
        <p:spPr>
          <a:xfrm>
            <a:off x="1046374" y="754145"/>
            <a:ext cx="57566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SOLUTION ARCHITECTURE</a:t>
            </a:r>
            <a:br>
              <a:rPr lang="en-US" sz="4400" b="1" u="sng" dirty="0"/>
            </a:br>
            <a:r>
              <a:rPr lang="en-US" sz="4400" b="1" u="sng" dirty="0"/>
              <a:t>ABSTRACTION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B22D4D-345F-4E1A-BFC5-935CA5F2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74" y="2945054"/>
            <a:ext cx="3337090" cy="33370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963753-0C2B-87EC-49F3-077BDBF1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6061" y="894685"/>
            <a:ext cx="5630944" cy="50686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B6BC6D-455A-C4A7-A333-EE58CC59E33C}"/>
              </a:ext>
            </a:extLst>
          </p:cNvPr>
          <p:cNvSpPr/>
          <p:nvPr/>
        </p:nvSpPr>
        <p:spPr>
          <a:xfrm>
            <a:off x="9681328" y="1815974"/>
            <a:ext cx="1055802" cy="4935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OLED Display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C8763-9EF3-1FB7-1743-4C44A35FB552}"/>
              </a:ext>
            </a:extLst>
          </p:cNvPr>
          <p:cNvSpPr/>
          <p:nvPr/>
        </p:nvSpPr>
        <p:spPr>
          <a:xfrm>
            <a:off x="7418895" y="1187777"/>
            <a:ext cx="1234911" cy="509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Rotary 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E7825-E219-EF90-E71A-3378BACF161D}"/>
              </a:ext>
            </a:extLst>
          </p:cNvPr>
          <p:cNvSpPr/>
          <p:nvPr/>
        </p:nvSpPr>
        <p:spPr>
          <a:xfrm>
            <a:off x="9140859" y="4044099"/>
            <a:ext cx="1737673" cy="772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ESP32 Microcontroller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7D772F-7155-3779-EA9B-79B1C4C57553}"/>
              </a:ext>
            </a:extLst>
          </p:cNvPr>
          <p:cNvSpPr/>
          <p:nvPr/>
        </p:nvSpPr>
        <p:spPr>
          <a:xfrm>
            <a:off x="6287678" y="5670223"/>
            <a:ext cx="1894788" cy="6119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 to DC Converter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5465A-817E-D6B6-787C-6A102403FBA5}"/>
              </a:ext>
            </a:extLst>
          </p:cNvPr>
          <p:cNvSpPr/>
          <p:nvPr/>
        </p:nvSpPr>
        <p:spPr>
          <a:xfrm>
            <a:off x="6803011" y="2450968"/>
            <a:ext cx="1304041" cy="5090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Relay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6E238F-31BD-2FB2-5B13-8CDAAC00409E}"/>
              </a:ext>
            </a:extLst>
          </p:cNvPr>
          <p:cNvSpPr/>
          <p:nvPr/>
        </p:nvSpPr>
        <p:spPr>
          <a:xfrm>
            <a:off x="5432983" y="2763819"/>
            <a:ext cx="860980" cy="5090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A16158-CF4F-3548-DEA7-4A36E065156A}"/>
              </a:ext>
            </a:extLst>
          </p:cNvPr>
          <p:cNvSpPr/>
          <p:nvPr/>
        </p:nvSpPr>
        <p:spPr>
          <a:xfrm>
            <a:off x="10825109" y="4939644"/>
            <a:ext cx="952107" cy="612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Main Power</a:t>
            </a:r>
          </a:p>
        </p:txBody>
      </p:sp>
    </p:spTree>
    <p:extLst>
      <p:ext uri="{BB962C8B-B14F-4D97-AF65-F5344CB8AC3E}">
        <p14:creationId xmlns:p14="http://schemas.microsoft.com/office/powerpoint/2010/main" val="64990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2FE89-65A5-F314-4B7A-F8754586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65" y="129058"/>
            <a:ext cx="7781895" cy="932604"/>
          </a:xfrm>
        </p:spPr>
        <p:txBody>
          <a:bodyPr/>
          <a:lstStyle/>
          <a:p>
            <a:r>
              <a:rPr lang="en-US" sz="4400" u="sng">
                <a:latin typeface="Corbel"/>
                <a:ea typeface="+mj-lt"/>
                <a:cs typeface="+mj-lt"/>
              </a:rPr>
              <a:t>ALTERNATIVES CONSIDERED</a:t>
            </a:r>
            <a:r>
              <a:rPr lang="en-US" sz="4400" u="sng">
                <a:ea typeface="+mj-lt"/>
                <a:cs typeface="+mj-lt"/>
              </a:rPr>
              <a:t>:</a:t>
            </a:r>
            <a:endParaRPr lang="en-US" altLang="zh-CN" sz="4400" u="sng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41A72C-4CD4-1B85-2F2C-9519DFBA4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165" y="1196196"/>
            <a:ext cx="8897756" cy="946268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800" b="1" dirty="0">
                <a:latin typeface="Corbel"/>
                <a:ea typeface="+mn-lt"/>
                <a:cs typeface="+mn-lt"/>
              </a:rPr>
              <a:t>Detecting trickle charging and turning off chargers when low current is drawn.</a:t>
            </a:r>
            <a:endParaRPr lang="en-US" sz="2800" b="1" dirty="0">
              <a:latin typeface="Corbel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800" b="1" dirty="0">
                <a:latin typeface="Corbel"/>
                <a:ea typeface="+mn-lt"/>
                <a:cs typeface="+mn-lt"/>
              </a:rPr>
              <a:t>However, this behavior only applies to a limited range of devices and specific charging patterns. Therefore, we decided to create a solution that is applicable to a wider variety of devices.</a:t>
            </a:r>
            <a:endParaRPr lang="en-US" sz="2800" b="1" dirty="0">
              <a:latin typeface="Corbel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Wingdings" panose="020B0604020202020204" pitchFamily="34" charset="0"/>
              <a:buChar char="v"/>
            </a:pPr>
            <a:r>
              <a:rPr lang="en-US" sz="2800" b="1" dirty="0">
                <a:latin typeface="Corbel"/>
                <a:ea typeface="+mn-lt"/>
                <a:cs typeface="+mn-lt"/>
              </a:rPr>
              <a:t>That being said, we hope to integrate this feature into our product in a future version.</a:t>
            </a:r>
            <a:endParaRPr lang="en-US" sz="2800" b="1" dirty="0">
              <a:latin typeface="Corbel"/>
            </a:endParaRPr>
          </a:p>
          <a:p>
            <a:endParaRPr lang="en-US" altLang="zh-CN" dirty="0"/>
          </a:p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09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0235-E758-0B01-1E72-F3706B601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513" y="213428"/>
            <a:ext cx="7342974" cy="864522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>
                <a:latin typeface="+mn-lt"/>
              </a:rPr>
              <a:t>PCB DESIGN &amp; SCHEMETIC</a:t>
            </a:r>
          </a:p>
        </p:txBody>
      </p:sp>
      <p:pic>
        <p:nvPicPr>
          <p:cNvPr id="6" name="Picture 5" descr="A computer screen shot of a diagram">
            <a:extLst>
              <a:ext uri="{FF2B5EF4-FFF2-40B4-BE49-F238E27FC236}">
                <a16:creationId xmlns:a16="http://schemas.microsoft.com/office/drawing/2014/main" id="{1A0DD862-5237-E2E2-10FD-ECCB80825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6" y="1565996"/>
            <a:ext cx="7324005" cy="4959495"/>
          </a:xfrm>
          <a:prstGeom prst="rect">
            <a:avLst/>
          </a:prstGeom>
        </p:spPr>
      </p:pic>
      <p:pic>
        <p:nvPicPr>
          <p:cNvPr id="8" name="Picture 7" descr="A green circuit board with a square and a square object&#10;&#10;AI-generated content may be incorrect.">
            <a:extLst>
              <a:ext uri="{FF2B5EF4-FFF2-40B4-BE49-F238E27FC236}">
                <a16:creationId xmlns:a16="http://schemas.microsoft.com/office/drawing/2014/main" id="{42615663-43F7-90D5-653E-E6AA77B86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04427" y="2778344"/>
            <a:ext cx="49434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6F286D-FED2-6E11-7AC6-606B0BC4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045" y="399192"/>
            <a:ext cx="5657632" cy="880349"/>
          </a:xfrm>
        </p:spPr>
        <p:txBody>
          <a:bodyPr>
            <a:noAutofit/>
          </a:bodyPr>
          <a:lstStyle/>
          <a:p>
            <a:r>
              <a:rPr lang="en-US" altLang="zh-CN" sz="4400" u="sng" dirty="0">
                <a:latin typeface="Corbel"/>
              </a:rPr>
              <a:t>ENCLOSURE DESIGN:</a:t>
            </a:r>
            <a:endParaRPr lang="zh-CN" altLang="en-US" sz="4400" u="sng" dirty="0">
              <a:latin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CBBD6-57DB-2B9C-C050-CDAD1D2B6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1" y="1487311"/>
            <a:ext cx="3982427" cy="5158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2DAFE-4F98-EFFB-D1F9-BCF14B2F5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0" y="1487311"/>
            <a:ext cx="3605646" cy="5184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E874F1-287A-9A6E-33EA-5AABD29F6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72" y="1515976"/>
            <a:ext cx="3605646" cy="51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C43111-1417-3930-812C-8E1378EE7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957" y="242329"/>
            <a:ext cx="6399633" cy="1004685"/>
          </a:xfrm>
        </p:spPr>
        <p:txBody>
          <a:bodyPr/>
          <a:lstStyle/>
          <a:p>
            <a:r>
              <a:rPr lang="en-US" altLang="zh-CN" sz="4400" u="sng">
                <a:latin typeface="Corbel"/>
              </a:rPr>
              <a:t>USER</a:t>
            </a:r>
            <a:r>
              <a:rPr lang="en-US" altLang="zh-CN" sz="4400" u="sng"/>
              <a:t> </a:t>
            </a:r>
            <a:r>
              <a:rPr lang="en-US" altLang="zh-CN" sz="4400" u="sng">
                <a:latin typeface="Corbel"/>
              </a:rPr>
              <a:t>INTERFACE</a:t>
            </a:r>
            <a:r>
              <a:rPr lang="en-US" altLang="zh-CN" sz="4400" u="sng"/>
              <a:t>:</a:t>
            </a:r>
            <a:endParaRPr lang="zh-CN" altLang="en-US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81DC7-0ED3-9155-334F-A2EF92744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97" y="1382797"/>
            <a:ext cx="2388624" cy="5308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94F94-7F30-2DB8-8895-AF05FCDF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87" y="1382797"/>
            <a:ext cx="2388625" cy="5308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96195E-23AE-8528-4FB7-1817151B6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78" y="1382797"/>
            <a:ext cx="2388626" cy="5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946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0227商业">
      <a:dk1>
        <a:srgbClr val="000000"/>
      </a:dk1>
      <a:lt1>
        <a:srgbClr val="FFFFFF"/>
      </a:lt1>
      <a:dk2>
        <a:srgbClr val="17406D"/>
      </a:dk2>
      <a:lt2>
        <a:srgbClr val="5F88FD"/>
      </a:lt2>
      <a:accent1>
        <a:srgbClr val="15BCFF"/>
      </a:accent1>
      <a:accent2>
        <a:srgbClr val="007DDA"/>
      </a:accent2>
      <a:accent3>
        <a:srgbClr val="024DE2"/>
      </a:accent3>
      <a:accent4>
        <a:srgbClr val="7CCA62"/>
      </a:accent4>
      <a:accent5>
        <a:srgbClr val="FB5731"/>
      </a:accent5>
      <a:accent6>
        <a:srgbClr val="F49100"/>
      </a:accent6>
      <a:hlink>
        <a:srgbClr val="FBE43B"/>
      </a:hlink>
      <a:folHlink>
        <a:srgbClr val="85DFD0"/>
      </a:folHlink>
    </a:clrScheme>
    <a:fontScheme name="Costum 1">
      <a:majorFont>
        <a:latin typeface="Century Gothic"/>
        <a:ea typeface=""/>
        <a:cs typeface=""/>
      </a:majorFont>
      <a:minorFont>
        <a:latin typeface="Corbel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AE56A7-C0B1-422F-B93F-A1B9772F5342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21705155-b4ce-4c69-95dc-4fd6cb8c5571"/>
    <ds:schemaRef ds:uri="http://schemas.openxmlformats.org/package/2006/metadata/core-properties"/>
    <ds:schemaRef ds:uri="http://schemas.microsoft.com/office/infopath/2007/PartnerControls"/>
    <ds:schemaRef ds:uri="38de0ec0-4312-429b-9ba4-a6f7899b86f2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5C30565-8F81-4B63-A6DA-15D20795E8BB}">
  <ds:schemaRefs>
    <ds:schemaRef ds:uri="21705155-b4ce-4c69-95dc-4fd6cb8c5571"/>
    <ds:schemaRef ds:uri="38de0ec0-4312-429b-9ba4-a6f7899b86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439F29D-32A6-409A-A026-DEBF052F78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358</TotalTime>
  <Words>272</Words>
  <Application>Microsoft Office PowerPoint</Application>
  <PresentationFormat>Widescreen</PresentationFormat>
  <Paragraphs>41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等线</vt:lpstr>
      <vt:lpstr>Arial</vt:lpstr>
      <vt:lpstr>Arial,Sans-Serif</vt:lpstr>
      <vt:lpstr>Calibri</vt:lpstr>
      <vt:lpstr>Century Gothic</vt:lpstr>
      <vt:lpstr>Corbel</vt:lpstr>
      <vt:lpstr>Wingdings</vt:lpstr>
      <vt:lpstr>Custom</vt:lpstr>
      <vt:lpstr>PowerPoint Presentation</vt:lpstr>
      <vt:lpstr>PROBLEM STATEMENT:</vt:lpstr>
      <vt:lpstr>PROBLEM VALIDATION:</vt:lpstr>
      <vt:lpstr>SOLUTION ARCHITECTURE:</vt:lpstr>
      <vt:lpstr>PowerPoint Presentation</vt:lpstr>
      <vt:lpstr>ALTERNATIVES CONSIDERED:</vt:lpstr>
      <vt:lpstr>PCB DESIGN &amp; SCHEMETIC</vt:lpstr>
      <vt:lpstr>ENCLOSURE DESIGN:</vt:lpstr>
      <vt:lpstr>USER INTERFACE:</vt:lpstr>
      <vt:lpstr>FINAL PRODUCT</vt:lpstr>
      <vt:lpstr>CHALLENGES &amp; SOLUTIONS:</vt:lpstr>
      <vt:lpstr>THANK YOU.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MSI</dc:creator>
  <cp:keywords/>
  <dc:description/>
  <cp:lastModifiedBy>Helitha Weerasinghe</cp:lastModifiedBy>
  <cp:revision>17</cp:revision>
  <dcterms:created xsi:type="dcterms:W3CDTF">2025-05-14T17:01:39Z</dcterms:created>
  <dcterms:modified xsi:type="dcterms:W3CDTF">2025-07-08T06:49:29Z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